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5" r:id="rId7"/>
    <p:sldId id="267" r:id="rId8"/>
    <p:sldId id="268" r:id="rId9"/>
    <p:sldId id="269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9/30/2013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9/30/2013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524" y="3996250"/>
            <a:ext cx="9341476" cy="16962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Finding Ride </a:t>
            </a:r>
            <a:r>
              <a:rPr lang="en-US" sz="2800" dirty="0" smtClean="0"/>
              <a:t>App</a:t>
            </a:r>
            <a:endParaRPr lang="he-IL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Itay Ariel</a:t>
            </a:r>
            <a:endParaRPr lang="he-IL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59167" y="2175642"/>
            <a:ext cx="11473666" cy="1800225"/>
            <a:chOff x="359167" y="2175642"/>
            <a:chExt cx="11473666" cy="18002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801" y="2175642"/>
              <a:ext cx="1800225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509" y="2011680"/>
            <a:ext cx="4856356" cy="449072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Facebook connection</a:t>
            </a:r>
          </a:p>
          <a:p>
            <a:pPr marL="0" indent="0" algn="l" rtl="0">
              <a:buNone/>
            </a:pPr>
            <a:r>
              <a:rPr lang="en-US" dirty="0" smtClean="0"/>
              <a:t>The app queries from </a:t>
            </a:r>
            <a:r>
              <a:rPr lang="en-US" dirty="0"/>
              <a:t>F</a:t>
            </a:r>
            <a:r>
              <a:rPr lang="en-US" dirty="0" smtClean="0"/>
              <a:t>acebook the following information:</a:t>
            </a:r>
          </a:p>
          <a:p>
            <a:pPr algn="l" rtl="0"/>
            <a:r>
              <a:rPr lang="en-US" dirty="0" smtClean="0"/>
              <a:t>User Facebook ID</a:t>
            </a:r>
          </a:p>
          <a:p>
            <a:pPr algn="l" rtl="0"/>
            <a:r>
              <a:rPr lang="en-US" dirty="0" smtClean="0"/>
              <a:t>User full name.</a:t>
            </a:r>
          </a:p>
          <a:p>
            <a:pPr algn="l" rtl="0"/>
            <a:r>
              <a:rPr lang="en-US" dirty="0" smtClean="0"/>
              <a:t>Email</a:t>
            </a:r>
          </a:p>
          <a:p>
            <a:pPr algn="l" rtl="0"/>
            <a:r>
              <a:rPr lang="en-US" dirty="0" smtClean="0"/>
              <a:t>Picture</a:t>
            </a:r>
          </a:p>
          <a:p>
            <a:pPr algn="l" rtl="0"/>
            <a:r>
              <a:rPr lang="en-US" dirty="0" smtClean="0"/>
              <a:t>List of Groups</a:t>
            </a:r>
          </a:p>
          <a:p>
            <a:pPr marL="0" indent="0" algn="l" rtl="0">
              <a:buNone/>
            </a:pPr>
            <a:r>
              <a:rPr lang="en-US" dirty="0" smtClean="0"/>
              <a:t>The information is updated each time the user opens the App.</a:t>
            </a:r>
            <a:endParaRPr lang="he-IL" dirty="0"/>
          </a:p>
        </p:txBody>
      </p:sp>
      <p:grpSp>
        <p:nvGrpSpPr>
          <p:cNvPr id="3" name="Group 2"/>
          <p:cNvGrpSpPr/>
          <p:nvPr/>
        </p:nvGrpSpPr>
        <p:grpSpPr>
          <a:xfrm>
            <a:off x="5775244" y="2151093"/>
            <a:ext cx="4604587" cy="3964747"/>
            <a:chOff x="7507062" y="2117059"/>
            <a:chExt cx="4604587" cy="2996892"/>
          </a:xfrm>
        </p:grpSpPr>
        <p:sp>
          <p:nvSpPr>
            <p:cNvPr id="8" name="Rounded Rectangle 7"/>
            <p:cNvSpPr/>
            <p:nvPr/>
          </p:nvSpPr>
          <p:spPr>
            <a:xfrm>
              <a:off x="7507062" y="2126042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Parse Cloud</a:t>
              </a:r>
              <a:endParaRPr lang="he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102545" y="2117059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Facebook</a:t>
              </a:r>
              <a:endParaRPr lang="he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001011" y="3893034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Client side App</a:t>
              </a:r>
              <a:endParaRPr lang="he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 rot="17932607">
              <a:off x="10861177" y="3427071"/>
              <a:ext cx="491841" cy="425952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7" name="Left-Right Arrow 16"/>
          <p:cNvSpPr/>
          <p:nvPr/>
        </p:nvSpPr>
        <p:spPr>
          <a:xfrm rot="13705214">
            <a:off x="6829684" y="3979367"/>
            <a:ext cx="650682" cy="425952"/>
          </a:xfrm>
          <a:prstGeom prst="left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5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509" y="2011680"/>
            <a:ext cx="4278128" cy="420624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Parse connection</a:t>
            </a:r>
          </a:p>
          <a:p>
            <a:pPr marL="0" indent="0" algn="l" rtl="0">
              <a:buNone/>
            </a:pPr>
            <a:r>
              <a:rPr lang="en-US" dirty="0" smtClean="0"/>
              <a:t>The app </a:t>
            </a:r>
            <a:r>
              <a:rPr lang="en-US" dirty="0" smtClean="0"/>
              <a:t>uses Parse for the following </a:t>
            </a:r>
          </a:p>
          <a:p>
            <a:pPr algn="l" rtl="0"/>
            <a:r>
              <a:rPr lang="en-US" dirty="0" smtClean="0"/>
              <a:t>Storing each user information and settings.</a:t>
            </a:r>
          </a:p>
          <a:p>
            <a:pPr algn="l" rtl="0"/>
            <a:r>
              <a:rPr lang="en-US" dirty="0" smtClean="0"/>
              <a:t>Storing all rides.</a:t>
            </a:r>
          </a:p>
          <a:p>
            <a:pPr algn="l" rtl="0"/>
            <a:r>
              <a:rPr lang="en-US" dirty="0" smtClean="0"/>
              <a:t>Querying rides for each user according to his own groups.</a:t>
            </a:r>
          </a:p>
          <a:p>
            <a:pPr algn="l" rtl="0"/>
            <a:r>
              <a:rPr lang="en-US" dirty="0" smtClean="0"/>
              <a:t>All connections to server are done in an </a:t>
            </a:r>
            <a:r>
              <a:rPr lang="en-US" dirty="0" err="1" smtClean="0"/>
              <a:t>async</a:t>
            </a:r>
            <a:r>
              <a:rPr lang="en-US" dirty="0" smtClean="0"/>
              <a:t> way.</a:t>
            </a:r>
            <a:endParaRPr lang="he-IL" dirty="0"/>
          </a:p>
        </p:txBody>
      </p:sp>
      <p:grpSp>
        <p:nvGrpSpPr>
          <p:cNvPr id="3" name="Group 2"/>
          <p:cNvGrpSpPr/>
          <p:nvPr/>
        </p:nvGrpSpPr>
        <p:grpSpPr>
          <a:xfrm>
            <a:off x="5775244" y="2151093"/>
            <a:ext cx="4604587" cy="3964747"/>
            <a:chOff x="7507062" y="2117059"/>
            <a:chExt cx="4604587" cy="2996892"/>
          </a:xfrm>
        </p:grpSpPr>
        <p:sp>
          <p:nvSpPr>
            <p:cNvPr id="8" name="Rounded Rectangle 7"/>
            <p:cNvSpPr/>
            <p:nvPr/>
          </p:nvSpPr>
          <p:spPr>
            <a:xfrm>
              <a:off x="7507062" y="2126042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Parse Cloud</a:t>
              </a:r>
              <a:endParaRPr lang="he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102545" y="2117059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Facebook</a:t>
              </a:r>
              <a:endParaRPr lang="he-IL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001011" y="3893034"/>
              <a:ext cx="2009104" cy="1220917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Client side App</a:t>
              </a:r>
              <a:endParaRPr lang="he-IL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Left-Right Arrow 15"/>
            <p:cNvSpPr/>
            <p:nvPr/>
          </p:nvSpPr>
          <p:spPr>
            <a:xfrm rot="17932607">
              <a:off x="10861177" y="3427071"/>
              <a:ext cx="491841" cy="425952"/>
            </a:xfrm>
            <a:prstGeom prst="left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7" name="Left-Right Arrow 16"/>
          <p:cNvSpPr/>
          <p:nvPr/>
        </p:nvSpPr>
        <p:spPr>
          <a:xfrm rot="13705214">
            <a:off x="6829684" y="3979367"/>
            <a:ext cx="650682" cy="425952"/>
          </a:xfrm>
          <a:prstGeom prst="leftRightArrow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Group 12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Thank you!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509" y="2011680"/>
            <a:ext cx="4278128" cy="420624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Any question?</a:t>
            </a:r>
            <a:endParaRPr lang="en-US" sz="2400" dirty="0" smtClean="0"/>
          </a:p>
          <a:p>
            <a:pPr marL="0" indent="0" algn="l" rtl="0">
              <a:buNone/>
            </a:pPr>
            <a:endParaRPr lang="he-IL" dirty="0"/>
          </a:p>
        </p:txBody>
      </p:sp>
      <p:grpSp>
        <p:nvGrpSpPr>
          <p:cNvPr id="7" name="Group 6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1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App Concept	</a:t>
            </a:r>
            <a:endParaRPr lang="he-IL" cap="none" dirty="0"/>
          </a:p>
        </p:txBody>
      </p:sp>
      <p:sp>
        <p:nvSpPr>
          <p:cNvPr id="6" name="Rectangle 5"/>
          <p:cNvSpPr/>
          <p:nvPr/>
        </p:nvSpPr>
        <p:spPr>
          <a:xfrm>
            <a:off x="1500389" y="3302155"/>
            <a:ext cx="734096" cy="8500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32680" y="1810756"/>
            <a:ext cx="8990763" cy="3741906"/>
            <a:chOff x="1332680" y="1810756"/>
            <a:chExt cx="8990763" cy="374190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8" t="24828" r="29650" b="43591"/>
            <a:stretch/>
          </p:blipFill>
          <p:spPr>
            <a:xfrm>
              <a:off x="1332680" y="1810756"/>
              <a:ext cx="8990763" cy="374190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443990" y="3258356"/>
              <a:ext cx="2654168" cy="22943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234485" y="4169980"/>
              <a:ext cx="2975019" cy="1287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34140" y="2702417"/>
              <a:ext cx="1487510" cy="644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586" t="10862" r="45092" b="26638"/>
          <a:stretch/>
        </p:blipFill>
        <p:spPr>
          <a:xfrm>
            <a:off x="6739381" y="3236446"/>
            <a:ext cx="5279468" cy="34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App Concept	</a:t>
            </a:r>
            <a:endParaRPr lang="he-IL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Fast </a:t>
            </a:r>
            <a:r>
              <a:rPr lang="en-US" sz="2800" dirty="0" smtClean="0"/>
              <a:t>login – with one click</a:t>
            </a:r>
          </a:p>
          <a:p>
            <a:pPr algn="l" rtl="0"/>
            <a:r>
              <a:rPr lang="en-US" sz="2800" dirty="0" smtClean="0"/>
              <a:t>Options to offer or ask for rides</a:t>
            </a:r>
          </a:p>
          <a:p>
            <a:pPr algn="l" rtl="0"/>
            <a:r>
              <a:rPr lang="en-US" sz="2800" dirty="0" smtClean="0"/>
              <a:t>Live information immediately after login </a:t>
            </a:r>
            <a:r>
              <a:rPr lang="en-US" sz="2800" dirty="0" smtClean="0"/>
              <a:t>– </a:t>
            </a:r>
            <a:r>
              <a:rPr lang="en-US" sz="2800" dirty="0" smtClean="0"/>
              <a:t>everything in front of the eyes</a:t>
            </a:r>
          </a:p>
          <a:p>
            <a:pPr algn="l" rtl="0"/>
            <a:r>
              <a:rPr lang="en-US" sz="2800" dirty="0" smtClean="0"/>
              <a:t>Ability to restrict viewing and publishing only to specific groups</a:t>
            </a:r>
          </a:p>
          <a:p>
            <a:pPr algn="l" rtl="0"/>
            <a:r>
              <a:rPr lang="en-US" sz="2800" dirty="0" smtClean="0"/>
              <a:t>Fast communication </a:t>
            </a:r>
            <a:r>
              <a:rPr lang="en-US" sz="2800" dirty="0" smtClean="0"/>
              <a:t>using other phone </a:t>
            </a:r>
            <a:r>
              <a:rPr lang="en-US" sz="2800" dirty="0" smtClean="0"/>
              <a:t>apps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8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he-IL" dirty="0"/>
          </a:p>
        </p:txBody>
      </p:sp>
      <p:pic>
        <p:nvPicPr>
          <p:cNvPr id="4" name="don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3504" y="284176"/>
            <a:ext cx="5294515" cy="6137561"/>
          </a:xfrm>
        </p:spPr>
      </p:pic>
      <p:grpSp>
        <p:nvGrpSpPr>
          <p:cNvPr id="11" name="Group 10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5771" y="2011680"/>
            <a:ext cx="3265715" cy="420624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2800" dirty="0" smtClean="0"/>
              <a:t>Login Activity uses the Facebook SDK for login.</a:t>
            </a:r>
          </a:p>
          <a:p>
            <a:pPr marL="0" indent="0" algn="l" rtl="0">
              <a:buNone/>
            </a:pPr>
            <a:r>
              <a:rPr lang="en-US" sz="2800" dirty="0" smtClean="0"/>
              <a:t>If the user has the </a:t>
            </a:r>
            <a:r>
              <a:rPr lang="en-US" sz="2800" dirty="0"/>
              <a:t>F</a:t>
            </a:r>
            <a:r>
              <a:rPr lang="en-US" sz="2800" dirty="0" smtClean="0"/>
              <a:t>acebook app on his phone, login is done with one click.</a:t>
            </a:r>
          </a:p>
          <a:p>
            <a:pPr marL="0" indent="0" algn="l" rtl="0">
              <a:buNone/>
            </a:pPr>
            <a:endParaRPr lang="en-US" sz="3200" dirty="0" smtClean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34383" t="9276" r="34159" b="21082"/>
          <a:stretch/>
        </p:blipFill>
        <p:spPr>
          <a:xfrm>
            <a:off x="7973255" y="2017606"/>
            <a:ext cx="4093029" cy="50945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15" y="2008322"/>
            <a:ext cx="4562740" cy="296257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5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grpSp>
        <p:nvGrpSpPr>
          <p:cNvPr id="17" name="Group 16"/>
          <p:cNvGrpSpPr/>
          <p:nvPr/>
        </p:nvGrpSpPr>
        <p:grpSpPr>
          <a:xfrm>
            <a:off x="7324441" y="499562"/>
            <a:ext cx="6932274" cy="1053470"/>
            <a:chOff x="359167" y="2232260"/>
            <a:chExt cx="11473666" cy="17436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868" y="2232260"/>
              <a:ext cx="1699005" cy="169900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271" t="5506" r="34271" b="6201"/>
          <a:stretch/>
        </p:blipFill>
        <p:spPr>
          <a:xfrm>
            <a:off x="7992294" y="284176"/>
            <a:ext cx="4093028" cy="64588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618" y="2019501"/>
            <a:ext cx="4561200" cy="2806050"/>
          </a:xfrm>
          <a:prstGeom prst="rect">
            <a:avLst/>
          </a:prstGeom>
        </p:spPr>
      </p:pic>
      <p:sp>
        <p:nvSpPr>
          <p:cNvPr id="51" name="Content Placeholder 5"/>
          <p:cNvSpPr txBox="1">
            <a:spLocks/>
          </p:cNvSpPr>
          <p:nvPr/>
        </p:nvSpPr>
        <p:spPr>
          <a:xfrm>
            <a:off x="275771" y="2011680"/>
            <a:ext cx="3265715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Wingdings" pitchFamily="2" charset="2"/>
              <a:buNone/>
            </a:pPr>
            <a:r>
              <a:rPr lang="en-US" sz="2800" dirty="0" smtClean="0"/>
              <a:t>Main Activity has three fragments:</a:t>
            </a:r>
          </a:p>
          <a:p>
            <a:pPr algn="l" rtl="0"/>
            <a:r>
              <a:rPr lang="en-US" sz="2800" dirty="0" smtClean="0"/>
              <a:t>New Ride</a:t>
            </a:r>
          </a:p>
          <a:p>
            <a:pPr algn="l" rtl="0"/>
            <a:r>
              <a:rPr lang="en-US" sz="2800" dirty="0" smtClean="0"/>
              <a:t>Live List</a:t>
            </a:r>
          </a:p>
          <a:p>
            <a:pPr algn="l" rtl="0"/>
            <a:r>
              <a:rPr lang="en-US" sz="2800" dirty="0" smtClean="0"/>
              <a:t>User Settings</a:t>
            </a:r>
          </a:p>
          <a:p>
            <a:pPr marL="0" indent="0" algn="l" rtl="0">
              <a:buNone/>
            </a:pPr>
            <a:r>
              <a:rPr lang="en-US" sz="2800" dirty="0" smtClean="0"/>
              <a:t>Viewed via Fragment pager adapter</a:t>
            </a:r>
          </a:p>
          <a:p>
            <a:pPr marL="0" indent="0" algn="l" rtl="0">
              <a:buFont typeface="Wingdings" pitchFamily="2" charset="2"/>
              <a:buNone/>
            </a:pPr>
            <a:endParaRPr lang="en-US" sz="3200" dirty="0" smtClean="0"/>
          </a:p>
          <a:p>
            <a:pPr marL="0" indent="0" algn="l" rtl="0">
              <a:buFont typeface="Wingdings" pitchFamily="2" charset="2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92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6743" y="2011680"/>
            <a:ext cx="2830286" cy="420624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 smtClean="0"/>
              <a:t>Live List</a:t>
            </a:r>
          </a:p>
          <a:p>
            <a:pPr algn="l" rtl="0"/>
            <a:r>
              <a:rPr lang="en-US" sz="2800" dirty="0" smtClean="0"/>
              <a:t>Switch between rides and riders</a:t>
            </a:r>
          </a:p>
          <a:p>
            <a:pPr algn="l" rtl="0"/>
            <a:r>
              <a:rPr lang="en-US" sz="2800" dirty="0" smtClean="0"/>
              <a:t>Query on demand.</a:t>
            </a:r>
          </a:p>
          <a:p>
            <a:pPr marL="0" indent="0" algn="l" rtl="0">
              <a:buNone/>
            </a:pPr>
            <a:endParaRPr lang="en-US" sz="3200" dirty="0" smtClean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33825" t="8482" r="34159" b="40526"/>
          <a:stretch/>
        </p:blipFill>
        <p:spPr>
          <a:xfrm>
            <a:off x="7812981" y="2210258"/>
            <a:ext cx="4165600" cy="3730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20" y="2022835"/>
            <a:ext cx="4561200" cy="28060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63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2226" y="2011679"/>
            <a:ext cx="2844803" cy="4461691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200" dirty="0" smtClean="0"/>
              <a:t>Settings</a:t>
            </a:r>
            <a:endParaRPr lang="en-US" sz="2800" dirty="0" smtClean="0"/>
          </a:p>
          <a:p>
            <a:pPr marL="0" indent="0" algn="l" rtl="0">
              <a:buNone/>
            </a:pPr>
            <a:r>
              <a:rPr lang="en-US" sz="2800" dirty="0" smtClean="0"/>
              <a:t>User can choose which Facebook groups he wants to use.</a:t>
            </a:r>
          </a:p>
          <a:p>
            <a:pPr marL="0" indent="0" algn="l" rtl="0">
              <a:buNone/>
            </a:pPr>
            <a:endParaRPr lang="en-US" sz="2800" dirty="0" smtClean="0"/>
          </a:p>
          <a:p>
            <a:pPr marL="0" indent="0" algn="l" rtl="0">
              <a:buNone/>
            </a:pPr>
            <a:endParaRPr lang="en-US" sz="3200" dirty="0" smtClean="0"/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494" t="7887" r="34271" b="34970"/>
          <a:stretch/>
        </p:blipFill>
        <p:spPr>
          <a:xfrm>
            <a:off x="7835810" y="2008322"/>
            <a:ext cx="4064000" cy="418011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65" y="2051864"/>
            <a:ext cx="4815993" cy="2962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cap="none" dirty="0" smtClean="0"/>
              <a:t>Architecture</a:t>
            </a:r>
            <a:endParaRPr lang="he-IL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672" y="2015998"/>
            <a:ext cx="2859796" cy="420624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3200" dirty="0" smtClean="0"/>
              <a:t>Ride Activity</a:t>
            </a:r>
          </a:p>
          <a:p>
            <a:pPr marL="0" indent="0" algn="l" rtl="0">
              <a:buNone/>
            </a:pPr>
            <a:r>
              <a:rPr lang="en-US" sz="2400" dirty="0" smtClean="0"/>
              <a:t>User can start </a:t>
            </a:r>
            <a:r>
              <a:rPr lang="en-US" sz="2400" dirty="0"/>
              <a:t>a</a:t>
            </a:r>
            <a:r>
              <a:rPr lang="en-US" sz="2400" dirty="0" smtClean="0"/>
              <a:t>n intent for SMS, Mail or Phone call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34606" t="8482" r="33937" b="32987"/>
          <a:stretch/>
        </p:blipFill>
        <p:spPr>
          <a:xfrm>
            <a:off x="7870666" y="2078446"/>
            <a:ext cx="4093028" cy="42817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67" y="2075545"/>
            <a:ext cx="4561200" cy="28060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63358" y="429490"/>
            <a:ext cx="7442358" cy="1167710"/>
            <a:chOff x="359167" y="2175642"/>
            <a:chExt cx="11473666" cy="18002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167" y="2232260"/>
              <a:ext cx="11473666" cy="17436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081" y="2175642"/>
              <a:ext cx="1800224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4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TC103090430[[fn=Banded]]</Template>
  <TotalTime>429</TotalTime>
  <Words>234</Words>
  <Application>Microsoft Office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Corbel</vt:lpstr>
      <vt:lpstr>Gisha</vt:lpstr>
      <vt:lpstr>Wingdings</vt:lpstr>
      <vt:lpstr>Banded</vt:lpstr>
      <vt:lpstr>PowerPoint Presentation</vt:lpstr>
      <vt:lpstr>App Concept </vt:lpstr>
      <vt:lpstr>App Concept </vt:lpstr>
      <vt:lpstr>Demo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ManDeWho</dc:title>
  <dc:creator>itay ariel</dc:creator>
  <cp:lastModifiedBy>itay ariel</cp:lastModifiedBy>
  <cp:revision>48</cp:revision>
  <dcterms:created xsi:type="dcterms:W3CDTF">2013-09-29T09:42:59Z</dcterms:created>
  <dcterms:modified xsi:type="dcterms:W3CDTF">2013-09-30T12:56:03Z</dcterms:modified>
</cp:coreProperties>
</file>